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app=desktop&amp;t=13&amp;v=03XgDWozJOw&amp;feature=youtu.be" TargetMode="External"/><Relationship Id="rId2" Type="http://schemas.openxmlformats.org/officeDocument/2006/relationships/hyperlink" Target="https://youtu.be/03XgDWozJOw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trclips.com/video/oV_idfKcCdQ/at-the-zoo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arningapps.org/view16939220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learningapps.org/display?v=pwt77x01v21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06_&#1059;&#1088;&#1086;&#1082;%20&#1072;&#1085;&#1075;&#1083;&#1080;&#1081;&#1089;&#1082;&#1086;&#1075;&#1086;.mk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display?v=pgtu66eoa21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836712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Good morning!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4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484784"/>
            <a:ext cx="4247273" cy="373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5856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Watch the video and guess the topic of the lesson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3528392" cy="34317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148" y="3728440"/>
            <a:ext cx="2808312" cy="2808312"/>
          </a:xfrm>
          <a:prstGeom prst="rect">
            <a:avLst/>
          </a:prstGeom>
        </p:spPr>
      </p:pic>
      <p:sp>
        <p:nvSpPr>
          <p:cNvPr id="7" name="Стрелка вниз 6"/>
          <p:cNvSpPr/>
          <p:nvPr/>
        </p:nvSpPr>
        <p:spPr>
          <a:xfrm>
            <a:off x="6962516" y="2947256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436096" y="234888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 1: scan the QR-code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9329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5"/>
              </a:rPr>
              <a:t>https://</a:t>
            </a:r>
            <a:r>
              <a:rPr lang="en-US" b="1" dirty="0" smtClean="0">
                <a:hlinkClick r:id="rId5"/>
              </a:rPr>
              <a:t>learningapps.org/view16939220</a:t>
            </a:r>
            <a:r>
              <a:rPr lang="en-US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0711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6120679" cy="5117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32240" y="476672"/>
            <a:ext cx="18722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lion</a:t>
            </a:r>
          </a:p>
          <a:p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giraffe</a:t>
            </a:r>
          </a:p>
          <a:p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crocodile</a:t>
            </a:r>
          </a:p>
          <a:p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Elephants</a:t>
            </a:r>
          </a:p>
          <a:p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4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7667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Let’s remember the rule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124744"/>
            <a:ext cx="4115191" cy="41151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4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852936"/>
            <a:ext cx="3528392" cy="333906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alpha val="74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42256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76672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(Настоящее длительное время глагола) используется для…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916832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 действия, происходящего в момент речи, сейчас.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2882371"/>
            <a:ext cx="2366375" cy="23242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83102" y="2882371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Lions are fight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853787"/>
            <a:ext cx="2299616" cy="2324288"/>
          </a:xfrm>
          <a:prstGeom prst="rect">
            <a:avLst/>
          </a:prstGeom>
        </p:spPr>
      </p:pic>
      <p:cxnSp>
        <p:nvCxnSpPr>
          <p:cNvPr id="10" name="Прямая со стрелкой 9"/>
          <p:cNvCxnSpPr>
            <a:endCxn id="7" idx="1"/>
          </p:cNvCxnSpPr>
          <p:nvPr/>
        </p:nvCxnSpPr>
        <p:spPr>
          <a:xfrm flipH="1">
            <a:off x="3083102" y="3205536"/>
            <a:ext cx="33677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51487" y="4149080"/>
            <a:ext cx="2760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panda is eat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>
            <a:stCxn id="12" idx="3"/>
          </p:cNvCxnSpPr>
          <p:nvPr/>
        </p:nvCxnSpPr>
        <p:spPr>
          <a:xfrm>
            <a:off x="6012160" y="441069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35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5990795" cy="44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128434"/>
            <a:ext cx="5124400" cy="36351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24975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3"/>
              </a:rPr>
              <a:t>https://</a:t>
            </a:r>
            <a:r>
              <a:rPr lang="en-US" b="1" dirty="0" smtClean="0">
                <a:hlinkClick r:id="rId3"/>
              </a:rPr>
              <a:t>learningapps.org/display?v=pgtu66eoa21</a:t>
            </a:r>
            <a:r>
              <a:rPr lang="ru-RU" b="1" dirty="0" smtClean="0">
                <a:hlinkClick r:id="rId3"/>
              </a:rPr>
              <a:t> 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50448"/>
            <a:ext cx="2468300" cy="2468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40716"/>
            <a:ext cx="5544616" cy="26083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3717032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 some questions about this Zoo!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85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 I…/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Сегодня на уроке я…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Узнал(а)…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Смог(ла)…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легко…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Вызвало затруднение…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 feel ……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02128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Hometask</a:t>
            </a:r>
            <a:r>
              <a:rPr lang="en-US" dirty="0" smtClean="0"/>
              <a:t>: SB p. 49 ex.17, use the Internet to help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14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</TotalTime>
  <Words>112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Today I…/ Сегодня на уроке я…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1-3</cp:lastModifiedBy>
  <cp:revision>19</cp:revision>
  <dcterms:created xsi:type="dcterms:W3CDTF">2021-01-26T12:57:00Z</dcterms:created>
  <dcterms:modified xsi:type="dcterms:W3CDTF">2021-01-27T03:09:21Z</dcterms:modified>
</cp:coreProperties>
</file>